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2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69" r:id="rId23"/>
    <p:sldId id="270" r:id="rId24"/>
    <p:sldId id="280" r:id="rId25"/>
    <p:sldId id="28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11560" y="646845"/>
            <a:ext cx="7851648" cy="1424136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УЧРЕЖДЕНИЕ </a:t>
            </a:r>
            <a:b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ОБРАЗОВАНИЯ</a:t>
            </a:r>
            <a:b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«БАБАЕВСКИЙ ДОМ ДЕТСКОГО ТВОРЧЕСТВА»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755576" y="2204864"/>
            <a:ext cx="7854696" cy="17526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 dirty="0" smtClean="0"/>
              <a:t>Мастер-класс </a:t>
            </a:r>
          </a:p>
          <a:p>
            <a:pPr marL="0" indent="0" algn="ctr">
              <a:buNone/>
            </a:pPr>
            <a:r>
              <a:rPr lang="ru-RU" sz="4000" b="1" dirty="0" smtClean="0"/>
              <a:t>«Танцующие птички»</a:t>
            </a: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75856" y="6045968"/>
            <a:ext cx="57241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/>
              <a:t>Автор: </a:t>
            </a:r>
            <a:r>
              <a:rPr lang="ru-RU" b="1" dirty="0" smtClean="0"/>
              <a:t>Миронова Наталья Леонидовна,</a:t>
            </a:r>
            <a:endParaRPr lang="ru-RU" b="1" dirty="0"/>
          </a:p>
          <a:p>
            <a:pPr algn="r"/>
            <a:r>
              <a:rPr lang="ru-RU" b="1" dirty="0" smtClean="0"/>
              <a:t>педагог  дополнительного </a:t>
            </a:r>
            <a:r>
              <a:rPr lang="ru-RU" b="1" dirty="0"/>
              <a:t> </a:t>
            </a:r>
            <a:r>
              <a:rPr lang="ru-RU" b="1" dirty="0" smtClean="0"/>
              <a:t>образования</a:t>
            </a:r>
            <a:endParaRPr lang="ru-RU" b="1" dirty="0"/>
          </a:p>
        </p:txBody>
      </p:sp>
      <p:pic>
        <p:nvPicPr>
          <p:cNvPr id="8" name="Picture 2" descr="https://p.calameoassets.com/150818050028-869c4ff1770bf384e871ec3d4ada4f8b/p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77" b="7030"/>
          <a:stretch/>
        </p:blipFill>
        <p:spPr bwMode="auto">
          <a:xfrm>
            <a:off x="251520" y="3508924"/>
            <a:ext cx="4075572" cy="30056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92771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404664"/>
            <a:ext cx="4104456" cy="1143000"/>
          </a:xfrm>
        </p:spPr>
        <p:txBody>
          <a:bodyPr/>
          <a:lstStyle/>
          <a:p>
            <a:pPr algn="ctr"/>
            <a:r>
              <a:rPr lang="ru-RU" dirty="0" smtClean="0"/>
              <a:t>Сорока</a:t>
            </a:r>
            <a:endParaRPr lang="ru-RU" dirty="0"/>
          </a:p>
        </p:txBody>
      </p:sp>
      <p:pic>
        <p:nvPicPr>
          <p:cNvPr id="7170" name="Picture 2" descr="https://2krota.ru/wp-content/uploads/2018/11/056200324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84784"/>
            <a:ext cx="7389540" cy="4926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11940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404664"/>
            <a:ext cx="4104456" cy="1143000"/>
          </a:xfrm>
        </p:spPr>
        <p:txBody>
          <a:bodyPr/>
          <a:lstStyle/>
          <a:p>
            <a:pPr algn="ctr"/>
            <a:r>
              <a:rPr lang="ru-RU" dirty="0"/>
              <a:t>Иволга</a:t>
            </a:r>
          </a:p>
        </p:txBody>
      </p:sp>
      <p:pic>
        <p:nvPicPr>
          <p:cNvPr id="6146" name="Picture 2" descr="http://img.animal-photos.ru/birds/goldenoriole/goldenoriole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84784"/>
            <a:ext cx="6953076" cy="4968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11940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496944" cy="72008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Сборка модели «Танцующие птицы» </a:t>
            </a:r>
          </a:p>
        </p:txBody>
      </p:sp>
      <p:pic>
        <p:nvPicPr>
          <p:cNvPr id="5122" name="Picture 2" descr="http://images.tildacdn.info/bfc4a7bf-8f79-4d1f-871a-eda150c2d611/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268760"/>
            <a:ext cx="5322846" cy="5322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11940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450304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россворд  «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Птицы, проживающие на территории Вологодской области»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2040600"/>
              </p:ext>
            </p:extLst>
          </p:nvPr>
        </p:nvGraphicFramePr>
        <p:xfrm>
          <a:off x="395536" y="1340768"/>
          <a:ext cx="8507291" cy="53492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4407"/>
                <a:gridCol w="654407"/>
                <a:gridCol w="654407"/>
                <a:gridCol w="654407"/>
                <a:gridCol w="654407"/>
                <a:gridCol w="654407"/>
                <a:gridCol w="654407"/>
                <a:gridCol w="654407"/>
                <a:gridCol w="654407"/>
                <a:gridCol w="654407"/>
                <a:gridCol w="654407"/>
                <a:gridCol w="654407"/>
                <a:gridCol w="654407"/>
              </a:tblGrid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    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76603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450304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россворд  «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Птицы, проживающие на территории Вологодской области»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9521361"/>
              </p:ext>
            </p:extLst>
          </p:nvPr>
        </p:nvGraphicFramePr>
        <p:xfrm>
          <a:off x="395536" y="1340768"/>
          <a:ext cx="8507296" cy="53492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</a:tblGrid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5" name="Picture 2" descr="https://s3.nat-geo.ru/images/2019/5/8/32961db10f7c424babc753d234b1f8ed.max-1200x8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268760"/>
            <a:ext cx="3864395" cy="2736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63821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450304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россворд  «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Птицы, проживающие на территории Вологодской области»</a:t>
            </a:r>
          </a:p>
        </p:txBody>
      </p:sp>
      <p:graphicFrame>
        <p:nvGraphicFramePr>
          <p:cNvPr id="5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1267007"/>
              </p:ext>
            </p:extLst>
          </p:nvPr>
        </p:nvGraphicFramePr>
        <p:xfrm>
          <a:off x="395536" y="1340768"/>
          <a:ext cx="8507296" cy="53492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</a:tblGrid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6" name="Picture 2" descr="https://ecoportal.info/wp-content/uploads/2019/12/skvorec-foto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04"/>
          <a:stretch/>
        </p:blipFill>
        <p:spPr bwMode="auto">
          <a:xfrm>
            <a:off x="539551" y="1340768"/>
            <a:ext cx="3502399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63821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450304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россворд  «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Птицы, проживающие на территории Вологодской области»</a:t>
            </a:r>
          </a:p>
        </p:txBody>
      </p:sp>
      <p:graphicFrame>
        <p:nvGraphicFramePr>
          <p:cNvPr id="5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1951118"/>
              </p:ext>
            </p:extLst>
          </p:nvPr>
        </p:nvGraphicFramePr>
        <p:xfrm>
          <a:off x="395536" y="1340768"/>
          <a:ext cx="8507296" cy="53492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</a:tblGrid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6" name="Picture 2" descr="http://zabavnik.club/wp-content/uploads/dyatel_chernyy_foto_4_170332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196752"/>
            <a:ext cx="4104456" cy="27520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63821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450304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россворд  «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Птицы, проживающие на территории Вологодской области»</a:t>
            </a:r>
          </a:p>
        </p:txBody>
      </p:sp>
      <p:graphicFrame>
        <p:nvGraphicFramePr>
          <p:cNvPr id="6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7181151"/>
              </p:ext>
            </p:extLst>
          </p:nvPr>
        </p:nvGraphicFramePr>
        <p:xfrm>
          <a:off x="251520" y="1340768"/>
          <a:ext cx="8507296" cy="53492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</a:tblGrid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7" name="Picture 2" descr="http://img.animal-photos.ru/birds/goldenoriole/goldenoriole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268760"/>
            <a:ext cx="3728461" cy="2664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63821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450304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россворд  «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Птицы, проживающие на территории Вологодской области»</a:t>
            </a:r>
          </a:p>
        </p:txBody>
      </p:sp>
      <p:graphicFrame>
        <p:nvGraphicFramePr>
          <p:cNvPr id="5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4447517"/>
              </p:ext>
            </p:extLst>
          </p:nvPr>
        </p:nvGraphicFramePr>
        <p:xfrm>
          <a:off x="395536" y="1340768"/>
          <a:ext cx="8507296" cy="53492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</a:tblGrid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7" name="Picture 2" descr="https://avatars.mds.yandex.net/get-pdb/1926685/dd9dc8ca-1be3-40ba-9c18-94ca3b2647cc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268760"/>
            <a:ext cx="4032448" cy="28529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63821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450304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россворд  «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Птицы, проживающие на территории Вологодской области»</a:t>
            </a:r>
          </a:p>
        </p:txBody>
      </p:sp>
      <p:graphicFrame>
        <p:nvGraphicFramePr>
          <p:cNvPr id="5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277959"/>
              </p:ext>
            </p:extLst>
          </p:nvPr>
        </p:nvGraphicFramePr>
        <p:xfrm>
          <a:off x="395536" y="1340768"/>
          <a:ext cx="8507296" cy="53492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</a:tblGrid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    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4" name="Picture 2" descr="https://2krota.ru/wp-content/uploads/2019/10/018600022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268760"/>
            <a:ext cx="4145589" cy="2304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7477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cdn.webshopapp.com/shops/128280/files/103182899/lego-education-wedo-construction-se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836712"/>
            <a:ext cx="6408712" cy="5126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52889" y="6237312"/>
            <a:ext cx="3966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Конструктор </a:t>
            </a:r>
            <a:r>
              <a:rPr lang="en-US" dirty="0"/>
              <a:t>LEGO </a:t>
            </a:r>
            <a:r>
              <a:rPr lang="en-US" dirty="0" err="1"/>
              <a:t>Wedo</a:t>
            </a:r>
            <a:r>
              <a:rPr lang="en-US" dirty="0"/>
              <a:t> Education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98678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450304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россворд  «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Птицы, проживающие на территории Вологодской области»</a:t>
            </a:r>
          </a:p>
        </p:txBody>
      </p:sp>
      <p:graphicFrame>
        <p:nvGraphicFramePr>
          <p:cNvPr id="5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3579721"/>
              </p:ext>
            </p:extLst>
          </p:nvPr>
        </p:nvGraphicFramePr>
        <p:xfrm>
          <a:off x="395536" y="1340768"/>
          <a:ext cx="8507296" cy="53492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</a:tblGrid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    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4" name="Picture 2" descr="https://2krota.ru/wp-content/uploads/2018/11/056200324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3960440" cy="26402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74779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450304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россворд  «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Птицы, проживающие на территории Вологодской области»</a:t>
            </a:r>
          </a:p>
        </p:txBody>
      </p:sp>
      <p:graphicFrame>
        <p:nvGraphicFramePr>
          <p:cNvPr id="5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0506114"/>
              </p:ext>
            </p:extLst>
          </p:nvPr>
        </p:nvGraphicFramePr>
        <p:xfrm>
          <a:off x="395536" y="1340768"/>
          <a:ext cx="8507296" cy="53492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  <a:gridCol w="607664"/>
              </a:tblGrid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    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5773"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20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6" name="Picture 2" descr="https://attuale.ru/wp-content/uploads/2019/01/060800041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9"/>
            <a:ext cx="3888431" cy="25935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74779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602310" cy="11430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Р</a:t>
            </a:r>
            <a:r>
              <a:rPr lang="ru-RU" sz="2800" b="1" dirty="0" smtClean="0"/>
              <a:t>азработка алгоритма </a:t>
            </a:r>
            <a:r>
              <a:rPr lang="ru-RU" sz="2800" b="1" dirty="0"/>
              <a:t>модели  «Танцующие птицы</a:t>
            </a:r>
            <a:r>
              <a:rPr lang="ru-RU" sz="2800" b="1" dirty="0" smtClean="0"/>
              <a:t>» </a:t>
            </a:r>
            <a:br>
              <a:rPr lang="ru-RU" sz="2800" b="1" dirty="0" smtClean="0"/>
            </a:br>
            <a:r>
              <a:rPr lang="ru-RU" sz="2800" b="1" dirty="0" smtClean="0"/>
              <a:t>Палитра</a:t>
            </a:r>
            <a:endParaRPr lang="ru-RU" sz="2800" dirty="0"/>
          </a:p>
        </p:txBody>
      </p:sp>
      <p:pic>
        <p:nvPicPr>
          <p:cNvPr id="4" name="Рисунок 3" descr="https://ds05.infourok.ru/uploads/ex/00fb/00082ad2-2bebfd7c/3/hello_html_m7a2a734c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21" t="84752" r="18344" b="-287"/>
          <a:stretch/>
        </p:blipFill>
        <p:spPr bwMode="auto">
          <a:xfrm>
            <a:off x="356886" y="3206255"/>
            <a:ext cx="8496944" cy="10839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Прямоугольная выноска 5"/>
          <p:cNvSpPr/>
          <p:nvPr/>
        </p:nvSpPr>
        <p:spPr>
          <a:xfrm>
            <a:off x="710235" y="1704759"/>
            <a:ext cx="586052" cy="1368152"/>
          </a:xfrm>
          <a:prstGeom prst="wedge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 «Начало»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2123728" y="1683652"/>
            <a:ext cx="830738" cy="1368152"/>
          </a:xfrm>
          <a:prstGeom prst="wedge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 «Мощность мотора»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ая выноска 8"/>
          <p:cNvSpPr/>
          <p:nvPr/>
        </p:nvSpPr>
        <p:spPr>
          <a:xfrm rot="10800000">
            <a:off x="710235" y="3961860"/>
            <a:ext cx="686722" cy="1771391"/>
          </a:xfrm>
          <a:prstGeom prst="wedge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 «Мотор по часовой стрелке»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ая выноска 9"/>
          <p:cNvSpPr/>
          <p:nvPr/>
        </p:nvSpPr>
        <p:spPr>
          <a:xfrm rot="10800000">
            <a:off x="1547664" y="3974635"/>
            <a:ext cx="720080" cy="1771391"/>
          </a:xfrm>
          <a:prstGeom prst="wedge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 «Мотор против часовой стрелки»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6516216" y="1683652"/>
            <a:ext cx="542706" cy="1368152"/>
          </a:xfrm>
          <a:prstGeom prst="wedge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 «Звук»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7466764" y="1683652"/>
            <a:ext cx="651326" cy="1368152"/>
          </a:xfrm>
          <a:prstGeom prst="wedge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 «Ждать»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ая выноска 12"/>
          <p:cNvSpPr/>
          <p:nvPr/>
        </p:nvSpPr>
        <p:spPr>
          <a:xfrm rot="10800000">
            <a:off x="5652120" y="3891591"/>
            <a:ext cx="720080" cy="1771391"/>
          </a:xfrm>
          <a:prstGeom prst="wedge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Вход 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Случайное число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 rot="10800000">
            <a:off x="7884368" y="3974635"/>
            <a:ext cx="720080" cy="1771391"/>
          </a:xfrm>
          <a:prstGeom prst="wedge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 «Цикл»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ая выноска 14"/>
          <p:cNvSpPr/>
          <p:nvPr/>
        </p:nvSpPr>
        <p:spPr>
          <a:xfrm rot="10800000">
            <a:off x="4572349" y="3903910"/>
            <a:ext cx="720080" cy="1771391"/>
          </a:xfrm>
          <a:prstGeom prst="wedge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Вход 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2902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ds05.infourok.ru/uploads/ex/00fb/00082ad2-2bebfd7c/3/hello_html_m7a2a734c.png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69" t="10818" r="27869" b="73758"/>
          <a:stretch/>
        </p:blipFill>
        <p:spPr bwMode="auto">
          <a:xfrm>
            <a:off x="0" y="1916832"/>
            <a:ext cx="9144000" cy="18722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/>
              <a:t>Алгоритм </a:t>
            </a:r>
            <a:r>
              <a:rPr lang="ru-RU" sz="2800" b="1" dirty="0"/>
              <a:t>модели  «Танцующие птицы</a:t>
            </a:r>
            <a:r>
              <a:rPr lang="ru-RU" sz="2800" b="1" dirty="0" smtClean="0"/>
              <a:t>» </a:t>
            </a:r>
            <a:br>
              <a:rPr lang="ru-RU" sz="2800" b="1" dirty="0" smtClean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040612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Как </a:t>
            </a:r>
            <a:r>
              <a:rPr lang="ru-RU" sz="2800" b="1" dirty="0"/>
              <a:t>можно изменить работу </a:t>
            </a:r>
            <a:r>
              <a:rPr lang="ru-RU" sz="2800" b="1" dirty="0" smtClean="0"/>
              <a:t>модели</a:t>
            </a:r>
            <a:br>
              <a:rPr lang="ru-RU" sz="2800" b="1" dirty="0" smtClean="0"/>
            </a:br>
            <a:r>
              <a:rPr lang="ru-RU" sz="2800" b="1" dirty="0" smtClean="0"/>
              <a:t> </a:t>
            </a:r>
            <a:r>
              <a:rPr lang="ru-RU" sz="2800" b="1" dirty="0"/>
              <a:t>«Танцующие птицы»?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800" dirty="0"/>
          </a:p>
        </p:txBody>
      </p:sp>
      <p:pic>
        <p:nvPicPr>
          <p:cNvPr id="13314" name="Picture 2" descr="http://d271l2xf0l385q.cloudfront.net/se33jAuAnu9uonB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88840"/>
            <a:ext cx="3534933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s://ds04.infourok.ru/uploads/ex/0fdb/00000fda-0f8d0af3/4/hello_html_2137dc47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861048"/>
            <a:ext cx="4394630" cy="1797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572000" y="2204864"/>
            <a:ext cx="4320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Перекрестная  ременная передача</a:t>
            </a:r>
          </a:p>
          <a:p>
            <a:pPr algn="ctr"/>
            <a:r>
              <a:rPr lang="ru-RU" dirty="0" smtClean="0"/>
              <a:t>Птицы вращаются в разных направлениях.</a:t>
            </a:r>
          </a:p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585142" y="4159785"/>
            <a:ext cx="4320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Шкивы разных размеров </a:t>
            </a:r>
          </a:p>
          <a:p>
            <a:pPr algn="ctr"/>
            <a:r>
              <a:rPr lang="ru-RU" b="1" dirty="0" smtClean="0"/>
              <a:t>(снижение скорости)</a:t>
            </a:r>
          </a:p>
          <a:p>
            <a:pPr algn="ctr"/>
            <a:r>
              <a:rPr lang="ru-RU" dirty="0" smtClean="0"/>
              <a:t>Птицы вращаются с разной скоростью.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82522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/>
              <a:t>Спасибо за внимание</a:t>
            </a:r>
            <a:br>
              <a:rPr lang="ru-RU" sz="2800" b="1" dirty="0" smtClean="0"/>
            </a:br>
            <a:endParaRPr lang="ru-RU" sz="2800" dirty="0"/>
          </a:p>
        </p:txBody>
      </p:sp>
      <p:pic>
        <p:nvPicPr>
          <p:cNvPr id="22530" name="Picture 2" descr="http://willtake.ru/image/cache/data/tovary/lajfstajl/pervorobot-wedo-plus-nabor-prostie-mehanizmi-plus-resursnij-nabor-wedo-lego-education-9580-plus-9689-plus-9585-multicolor_7-1000x10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09" b="18932"/>
          <a:stretch/>
        </p:blipFill>
        <p:spPr bwMode="auto">
          <a:xfrm>
            <a:off x="475928" y="1482435"/>
            <a:ext cx="8208912" cy="5078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04743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3382" y="404664"/>
            <a:ext cx="8712968" cy="1143000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Вологодской области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 охраняемых природных территорий.</a:t>
            </a:r>
          </a:p>
        </p:txBody>
      </p:sp>
      <p:pic>
        <p:nvPicPr>
          <p:cNvPr id="2050" name="Picture 2" descr="https://www.booksite.ru/fulltext/vor/oby/ov/14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45"/>
          <a:stretch/>
        </p:blipFill>
        <p:spPr bwMode="auto">
          <a:xfrm>
            <a:off x="395536" y="1712740"/>
            <a:ext cx="8352928" cy="476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1315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404664"/>
            <a:ext cx="4104456" cy="1143000"/>
          </a:xfrm>
        </p:spPr>
        <p:txBody>
          <a:bodyPr/>
          <a:lstStyle/>
          <a:p>
            <a:pPr algn="ctr"/>
            <a:r>
              <a:rPr lang="ru-RU" dirty="0" smtClean="0"/>
              <a:t>Соловей</a:t>
            </a:r>
            <a:endParaRPr lang="ru-RU" dirty="0"/>
          </a:p>
        </p:txBody>
      </p:sp>
      <p:pic>
        <p:nvPicPr>
          <p:cNvPr id="4098" name="Picture 2" descr="https://attuale.ru/wp-content/uploads/2019/01/060800041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1484784"/>
            <a:ext cx="7341145" cy="48965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7559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404664"/>
            <a:ext cx="4104456" cy="1143000"/>
          </a:xfrm>
        </p:spPr>
        <p:txBody>
          <a:bodyPr/>
          <a:lstStyle/>
          <a:p>
            <a:pPr algn="ctr"/>
            <a:r>
              <a:rPr lang="ru-RU" dirty="0" smtClean="0"/>
              <a:t>Черный дятел</a:t>
            </a:r>
            <a:endParaRPr lang="ru-RU" dirty="0"/>
          </a:p>
        </p:txBody>
      </p:sp>
      <p:pic>
        <p:nvPicPr>
          <p:cNvPr id="12290" name="Picture 2" descr="http://zabavnik.club/wp-content/uploads/dyatel_chernyy_foto_4_170332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84784"/>
            <a:ext cx="7488832" cy="50213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951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404664"/>
            <a:ext cx="4104456" cy="1143000"/>
          </a:xfrm>
        </p:spPr>
        <p:txBody>
          <a:bodyPr/>
          <a:lstStyle/>
          <a:p>
            <a:pPr algn="ctr"/>
            <a:r>
              <a:rPr lang="ru-RU" dirty="0"/>
              <a:t>Ушастая сова </a:t>
            </a:r>
          </a:p>
        </p:txBody>
      </p:sp>
      <p:pic>
        <p:nvPicPr>
          <p:cNvPr id="11266" name="Picture 2" descr="https://s3.nat-geo.ru/images/2019/5/8/32961db10f7c424babc753d234b1f8ed.max-1200x8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23511"/>
            <a:ext cx="6984776" cy="49457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11940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404664"/>
            <a:ext cx="4104456" cy="1143000"/>
          </a:xfrm>
        </p:spPr>
        <p:txBody>
          <a:bodyPr/>
          <a:lstStyle/>
          <a:p>
            <a:pPr algn="ctr"/>
            <a:r>
              <a:rPr lang="ru-RU" dirty="0" smtClean="0"/>
              <a:t>Скворец</a:t>
            </a:r>
            <a:endParaRPr lang="ru-RU" dirty="0"/>
          </a:p>
        </p:txBody>
      </p:sp>
      <p:pic>
        <p:nvPicPr>
          <p:cNvPr id="10242" name="Picture 2" descr="https://ecoportal.info/wp-content/uploads/2019/12/skvorec-foto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04"/>
          <a:stretch/>
        </p:blipFill>
        <p:spPr bwMode="auto">
          <a:xfrm>
            <a:off x="971600" y="1556792"/>
            <a:ext cx="7200800" cy="5181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11940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404664"/>
            <a:ext cx="4104456" cy="1143000"/>
          </a:xfrm>
        </p:spPr>
        <p:txBody>
          <a:bodyPr/>
          <a:lstStyle/>
          <a:p>
            <a:pPr algn="ctr"/>
            <a:r>
              <a:rPr lang="ru-RU" dirty="0"/>
              <a:t>Воробей</a:t>
            </a:r>
          </a:p>
        </p:txBody>
      </p:sp>
      <p:pic>
        <p:nvPicPr>
          <p:cNvPr id="9218" name="Picture 2" descr="https://avatars.mds.yandex.net/get-pdb/1926685/dd9dc8ca-1be3-40ba-9c18-94ca3b2647cc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84784"/>
            <a:ext cx="7188332" cy="50857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11940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404664"/>
            <a:ext cx="4104456" cy="1143000"/>
          </a:xfrm>
        </p:spPr>
        <p:txBody>
          <a:bodyPr/>
          <a:lstStyle/>
          <a:p>
            <a:pPr algn="ctr"/>
            <a:r>
              <a:rPr lang="ru-RU" dirty="0"/>
              <a:t>Грач</a:t>
            </a:r>
          </a:p>
        </p:txBody>
      </p:sp>
      <p:pic>
        <p:nvPicPr>
          <p:cNvPr id="8194" name="Picture 2" descr="https://2krota.ru/wp-content/uploads/2019/10/018600022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8284484" cy="46047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119401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226</TotalTime>
  <Words>463</Words>
  <Application>Microsoft Office PowerPoint</Application>
  <PresentationFormat>Экран (4:3)</PresentationFormat>
  <Paragraphs>293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Поток</vt:lpstr>
      <vt:lpstr>Презентация PowerPoint</vt:lpstr>
      <vt:lpstr>Презентация PowerPoint</vt:lpstr>
      <vt:lpstr>На территории Вологодской области –  более 200 охраняемых природных территорий.</vt:lpstr>
      <vt:lpstr>Соловей</vt:lpstr>
      <vt:lpstr>Черный дятел</vt:lpstr>
      <vt:lpstr>Ушастая сова </vt:lpstr>
      <vt:lpstr>Скворец</vt:lpstr>
      <vt:lpstr>Воробей</vt:lpstr>
      <vt:lpstr>Грач</vt:lpstr>
      <vt:lpstr>Сорока</vt:lpstr>
      <vt:lpstr>Иволга</vt:lpstr>
      <vt:lpstr>Сборка модели «Танцующие птицы» </vt:lpstr>
      <vt:lpstr>Кроссворд  «Птицы, проживающие на территории Вологодской области»</vt:lpstr>
      <vt:lpstr>Кроссворд  «Птицы, проживающие на территории Вологодской области»</vt:lpstr>
      <vt:lpstr>Кроссворд  «Птицы, проживающие на территории Вологодской области»</vt:lpstr>
      <vt:lpstr>Кроссворд  «Птицы, проживающие на территории Вологодской области»</vt:lpstr>
      <vt:lpstr>Кроссворд  «Птицы, проживающие на территории Вологодской области»</vt:lpstr>
      <vt:lpstr>Кроссворд  «Птицы, проживающие на территории Вологодской области»</vt:lpstr>
      <vt:lpstr>Кроссворд  «Птицы, проживающие на территории Вологодской области»</vt:lpstr>
      <vt:lpstr>Кроссворд  «Птицы, проживающие на территории Вологодской области»</vt:lpstr>
      <vt:lpstr>Кроссворд  «Птицы, проживающие на территории Вологодской области»</vt:lpstr>
      <vt:lpstr>Разработка алгоритма модели  «Танцующие птицы»  Палитра</vt:lpstr>
      <vt:lpstr>Алгоритм модели  «Танцующие птицы»  </vt:lpstr>
      <vt:lpstr>Как можно изменить работу модели  «Танцующие птицы»?  </vt:lpstr>
      <vt:lpstr>Спасибо за внимание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УЧРЕЖДЕНИЕ  ДОПОЛНИТЕЛЬНОГО ОБРАЗОВАНИЯ «БАБАЕВСКИЙ ДОМ ДЕТСКОГО ТВОРЧЕСТВА»</dc:title>
  <dc:creator>ddt</dc:creator>
  <cp:lastModifiedBy>Microsoft</cp:lastModifiedBy>
  <cp:revision>16</cp:revision>
  <cp:lastPrinted>2020-02-11T12:52:41Z</cp:lastPrinted>
  <dcterms:created xsi:type="dcterms:W3CDTF">2020-02-11T09:03:47Z</dcterms:created>
  <dcterms:modified xsi:type="dcterms:W3CDTF">2020-02-11T13:07:06Z</dcterms:modified>
</cp:coreProperties>
</file>